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2" r:id="rId5"/>
    <p:sldId id="300" r:id="rId6"/>
    <p:sldId id="267" r:id="rId7"/>
    <p:sldId id="271" r:id="rId8"/>
    <p:sldId id="274" r:id="rId9"/>
    <p:sldId id="279" r:id="rId10"/>
    <p:sldId id="301" r:id="rId11"/>
    <p:sldId id="302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jPuJonjTMNQWuL0EQH2JArEUKJ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729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63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597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pen Sans"/>
              <a:buNone/>
            </a:pPr>
            <a:r>
              <a:rPr lang="en-US" sz="54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Guide de candidature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762000" y="4638040"/>
            <a:ext cx="7010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dirty="0"/>
              <a:t>Comment </a:t>
            </a:r>
            <a:r>
              <a:rPr lang="en-US" dirty="0" err="1"/>
              <a:t>valider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candidature </a:t>
            </a:r>
            <a:r>
              <a:rPr lang="en-US" dirty="0" err="1"/>
              <a:t>électronique</a:t>
            </a:r>
            <a:r>
              <a:rPr lang="en-US" dirty="0"/>
              <a:t> pour </a:t>
            </a:r>
            <a:r>
              <a:rPr lang="en-CA" dirty="0"/>
              <a:t>GDN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470186"/>
            <a:ext cx="3442403" cy="158721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429000" y="6096000"/>
            <a:ext cx="73397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6D9ED"/>
                </a:solidFill>
                <a:latin typeface="Open Sans"/>
                <a:ea typeface="Open Sans"/>
                <a:cs typeface="Open Sans"/>
                <a:sym typeface="Open Sans"/>
              </a:rPr>
              <a:t>Local Research for Better Lives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/>
          <p:nvPr/>
        </p:nvSpPr>
        <p:spPr>
          <a:xfrm>
            <a:off x="1752600" y="5354757"/>
            <a:ext cx="732405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Soumettre</a:t>
            </a: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vos</a:t>
            </a: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documents de candidature</a:t>
            </a:r>
            <a:endParaRPr sz="2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1045029" y="4800600"/>
            <a:ext cx="8098971" cy="1240971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Chargez vos fichiers en les glissant dans l’encadré. Certains seront automatiquement renommés. </a:t>
            </a:r>
            <a:endParaRPr lang="fr-FR"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264;p16">
            <a:extLst>
              <a:ext uri="{FF2B5EF4-FFF2-40B4-BE49-F238E27FC236}">
                <a16:creationId xmlns:a16="http://schemas.microsoft.com/office/drawing/2014/main" id="{948112AF-162E-EC20-F5DD-DBBF431E2903}"/>
              </a:ext>
            </a:extLst>
          </p:cNvPr>
          <p:cNvSpPr/>
          <p:nvPr/>
        </p:nvSpPr>
        <p:spPr>
          <a:xfrm>
            <a:off x="1685257" y="5354757"/>
            <a:ext cx="7324057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B67790-E2A1-7BB7-1169-AFD77B647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351259"/>
            <a:ext cx="7196520" cy="34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/>
          <p:nvPr/>
        </p:nvSpPr>
        <p:spPr>
          <a:xfrm>
            <a:off x="1752600" y="5354757"/>
            <a:ext cx="732405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Accusé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réception</a:t>
            </a:r>
            <a:endParaRPr sz="2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487828" y="1332448"/>
            <a:ext cx="8588829" cy="4169228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Vous allez recevoir un accusé de réception et votre candidature en format </a:t>
            </a:r>
            <a:r>
              <a:rPr lang="fr-FR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pdf</a:t>
            </a:r>
            <a:r>
              <a:rPr lang="fr-FR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par email. Ce message met parfois 10 ou 15 minutes à arriver. </a:t>
            </a:r>
            <a:endParaRPr lang="fr-FR"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264;p16">
            <a:extLst>
              <a:ext uri="{FF2B5EF4-FFF2-40B4-BE49-F238E27FC236}">
                <a16:creationId xmlns:a16="http://schemas.microsoft.com/office/drawing/2014/main" id="{948112AF-162E-EC20-F5DD-DBBF431E2903}"/>
              </a:ext>
            </a:extLst>
          </p:cNvPr>
          <p:cNvSpPr/>
          <p:nvPr/>
        </p:nvSpPr>
        <p:spPr>
          <a:xfrm>
            <a:off x="1685257" y="5354757"/>
            <a:ext cx="7324057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252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990600" y="1108450"/>
            <a:ext cx="8153400" cy="57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Pour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accéder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au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portail</a:t>
            </a:r>
            <a:endParaRPr sz="2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878" y="1108393"/>
            <a:ext cx="7860413" cy="3770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1349829" y="5580999"/>
            <a:ext cx="7726971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1524000" y="5472500"/>
            <a:ext cx="7620000" cy="554100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https://gdn.eu-1.smartsimple.eu/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1338942" y="4463142"/>
            <a:ext cx="7805057" cy="23948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devez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cliquer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“Register” </a:t>
            </a:r>
            <a:r>
              <a:rPr lang="en-US" sz="18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puis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enregistrer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ensuite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comme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“Non-Profit Organization” et non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comme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Individus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”. </a:t>
            </a: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Enregistrement</a:t>
            </a:r>
            <a:endParaRPr sz="2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524000" y="4648200"/>
            <a:ext cx="7620000" cy="554100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Non-Profit Organization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l="17875" t="9792" r="18191" b="31148"/>
          <a:stretch/>
        </p:blipFill>
        <p:spPr>
          <a:xfrm>
            <a:off x="1240972" y="983652"/>
            <a:ext cx="7430703" cy="33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990600" y="1108450"/>
            <a:ext cx="8153400" cy="57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>
            <a:off x="1524000" y="5126100"/>
            <a:ext cx="7324200" cy="10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elle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existe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dans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notre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base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données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pouvez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l’entrer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dans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l’encadré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vert.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Sinon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pouvez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l’ajouter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suivant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le lien dans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l’encadré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orange.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FF99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1524000" y="4572000"/>
            <a:ext cx="7620000" cy="554100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Chercher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votre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organisation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4">
            <a:alphaModFix/>
          </a:blip>
          <a:srcRect l="20064" t="13292" r="21196" b="24622"/>
          <a:stretch/>
        </p:blipFill>
        <p:spPr>
          <a:xfrm>
            <a:off x="990600" y="1106508"/>
            <a:ext cx="6674098" cy="338928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1263900" y="2629979"/>
            <a:ext cx="6223800" cy="312300"/>
          </a:xfrm>
          <a:prstGeom prst="rect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263900" y="1782583"/>
            <a:ext cx="6223800" cy="718800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237662" y="171149"/>
            <a:ext cx="7102691" cy="3077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115;p4">
            <a:extLst>
              <a:ext uri="{FF2B5EF4-FFF2-40B4-BE49-F238E27FC236}">
                <a16:creationId xmlns:a16="http://schemas.microsoft.com/office/drawing/2014/main" id="{ABB70270-3E8E-C7B1-EC76-C0A0E1F2CACB}"/>
              </a:ext>
            </a:extLst>
          </p:cNvPr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Enregistrement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(suite)</a:t>
            </a:r>
            <a:endParaRPr sz="24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/>
          <p:nvPr/>
        </p:nvSpPr>
        <p:spPr>
          <a:xfrm>
            <a:off x="990600" y="1108450"/>
            <a:ext cx="8153400" cy="57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fr-FR"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Certaines restent malheureusement en langue anglaise : nous nous excusons pour cela!</a:t>
            </a:r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/>
          <p:nvPr/>
        </p:nvSpPr>
        <p:spPr>
          <a:xfrm>
            <a:off x="295800" y="3913696"/>
            <a:ext cx="8350839" cy="1344104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Changer la langue permet de maximiser le nombre d’onglets traduits</a:t>
            </a:r>
          </a:p>
        </p:txBody>
      </p:sp>
      <p:sp>
        <p:nvSpPr>
          <p:cNvPr id="197" name="Google Shape;197;p12"/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Changer la langue</a:t>
            </a:r>
            <a:endParaRPr lang="en-US"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C22E1-E4CD-EF16-D1AF-0F4B5260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742822"/>
            <a:ext cx="6740856" cy="3078807"/>
          </a:xfrm>
          <a:prstGeom prst="rect">
            <a:avLst/>
          </a:prstGeom>
        </p:spPr>
      </p:pic>
      <p:sp>
        <p:nvSpPr>
          <p:cNvPr id="4" name="Google Shape;144;p7">
            <a:extLst>
              <a:ext uri="{FF2B5EF4-FFF2-40B4-BE49-F238E27FC236}">
                <a16:creationId xmlns:a16="http://schemas.microsoft.com/office/drawing/2014/main" id="{39F7BAC3-900F-50B1-9317-0EA4657F3E72}"/>
              </a:ext>
            </a:extLst>
          </p:cNvPr>
          <p:cNvSpPr/>
          <p:nvPr/>
        </p:nvSpPr>
        <p:spPr>
          <a:xfrm>
            <a:off x="698928" y="5276250"/>
            <a:ext cx="7324200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pouvez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haut à droite sur le logo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rond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avec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initiale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puis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aller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“Personal Settings”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afin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changer la langue.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Certains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onglets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resteront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malheureusement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langue anglaise malgré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efforts. 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613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/>
          <p:nvPr/>
        </p:nvSpPr>
        <p:spPr>
          <a:xfrm>
            <a:off x="990600" y="1108450"/>
            <a:ext cx="8153400" cy="57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/>
          <p:cNvSpPr/>
          <p:nvPr/>
        </p:nvSpPr>
        <p:spPr>
          <a:xfrm>
            <a:off x="1814081" y="4291489"/>
            <a:ext cx="7324057" cy="7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Merci de ne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soumettre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qu’une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seule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candidature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cliquant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“Funding opportunity”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puis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l’appel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question et “Apply Now”.</a:t>
            </a:r>
            <a:endParaRPr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1524000" y="3744868"/>
            <a:ext cx="7620000" cy="554157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Les </a:t>
            </a:r>
            <a:r>
              <a:rPr lang="en-US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différentes</a:t>
            </a: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étapes </a:t>
            </a:r>
            <a:r>
              <a:rPr lang="en-US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s’affichent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2"/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Candidatures</a:t>
            </a:r>
            <a:endParaRPr lang="en-US"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p12"/>
          <p:cNvPicPr preferRelativeResize="0"/>
          <p:nvPr/>
        </p:nvPicPr>
        <p:blipFill rotWithShape="1">
          <a:blip r:embed="rId4">
            <a:alphaModFix/>
          </a:blip>
          <a:srcRect l="5097" t="23808" r="6600" b="28855"/>
          <a:stretch/>
        </p:blipFill>
        <p:spPr>
          <a:xfrm>
            <a:off x="990600" y="1108450"/>
            <a:ext cx="7717607" cy="2369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/>
          <p:nvPr/>
        </p:nvSpPr>
        <p:spPr>
          <a:xfrm>
            <a:off x="990600" y="1108450"/>
            <a:ext cx="8153400" cy="57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1"/>
          <p:cNvSpPr/>
          <p:nvPr/>
        </p:nvSpPr>
        <p:spPr>
          <a:xfrm>
            <a:off x="2688266" y="5778797"/>
            <a:ext cx="2057400" cy="193915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1752600" y="5354757"/>
            <a:ext cx="7324057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avez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difficultés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avec la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plateforme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pouvez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contacter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GDN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allant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“Notes”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puis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‘+’ pour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(</a:t>
            </a:r>
            <a:r>
              <a:rPr lang="en-US" sz="1800" dirty="0">
                <a:solidFill>
                  <a:schemeClr val="lt1"/>
                </a:solidFill>
                <a:highlight>
                  <a:srgbClr val="92D050"/>
                </a:highlight>
                <a:latin typeface="Open Sans"/>
                <a:ea typeface="Open Sans"/>
                <a:cs typeface="Open Sans"/>
                <a:sym typeface="Open Sans"/>
              </a:rPr>
              <a:t>vert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92D050"/>
                </a:highlight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92D05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GDN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recevoir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notification et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répondre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la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plateforme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Notes</a:t>
            </a: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1524000" y="4800600"/>
            <a:ext cx="7620000" cy="554157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Contacter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GDN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4">
            <a:alphaModFix/>
          </a:blip>
          <a:srcRect r="30980" b="28586"/>
          <a:stretch/>
        </p:blipFill>
        <p:spPr>
          <a:xfrm>
            <a:off x="990600" y="1096569"/>
            <a:ext cx="7292075" cy="355222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/>
          <p:nvPr/>
        </p:nvSpPr>
        <p:spPr>
          <a:xfrm>
            <a:off x="990600" y="1893909"/>
            <a:ext cx="1053403" cy="228600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2133600" y="1855809"/>
            <a:ext cx="457200" cy="5334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/>
          <p:nvPr/>
        </p:nvSpPr>
        <p:spPr>
          <a:xfrm>
            <a:off x="990600" y="1108450"/>
            <a:ext cx="8153400" cy="57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6"/>
          <p:cNvSpPr/>
          <p:nvPr/>
        </p:nvSpPr>
        <p:spPr>
          <a:xfrm>
            <a:off x="1752600" y="5200302"/>
            <a:ext cx="7324057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 questionnaire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conditionne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l’accès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au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plateforme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pouvez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ensuite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“Proceed”.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pouvez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GDN par email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 les “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Notes”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avez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difficultés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êtes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sélectionnés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possible que GDN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revienne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avec des questions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supplémentaires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16"/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Eligibilité</a:t>
            </a:r>
            <a:endParaRPr sz="2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1524000" y="4646145"/>
            <a:ext cx="7620000" cy="554157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Merci de </a:t>
            </a:r>
            <a:r>
              <a:rPr lang="en-US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répondre</a:t>
            </a: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toutes</a:t>
            </a: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les questions</a:t>
            </a:r>
            <a:endParaRPr lang="en-US"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4">
            <a:alphaModFix/>
          </a:blip>
          <a:srcRect r="1666"/>
          <a:stretch/>
        </p:blipFill>
        <p:spPr>
          <a:xfrm>
            <a:off x="990600" y="1108451"/>
            <a:ext cx="7065745" cy="33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/>
          <p:nvPr/>
        </p:nvSpPr>
        <p:spPr>
          <a:xfrm>
            <a:off x="990600" y="1108450"/>
            <a:ext cx="8153400" cy="57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034" y="304518"/>
            <a:ext cx="1304257" cy="6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/>
          <p:nvPr/>
        </p:nvSpPr>
        <p:spPr>
          <a:xfrm>
            <a:off x="1752600" y="5354757"/>
            <a:ext cx="7324057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237662" y="171149"/>
            <a:ext cx="7102691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Soumettre</a:t>
            </a: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vos</a:t>
            </a:r>
            <a:r>
              <a:rPr lang="en-US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documents de candidature</a:t>
            </a:r>
            <a:endParaRPr sz="2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1524000" y="4800600"/>
            <a:ext cx="7620000" cy="554157"/>
          </a:xfrm>
          <a:prstGeom prst="rect">
            <a:avLst/>
          </a:prstGeom>
          <a:solidFill>
            <a:srgbClr val="96D9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Remplir les sections</a:t>
            </a:r>
            <a:endParaRPr lang="fr-FR"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3" name="Google Shape;31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1108450"/>
            <a:ext cx="7378002" cy="3552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4;p16">
            <a:extLst>
              <a:ext uri="{FF2B5EF4-FFF2-40B4-BE49-F238E27FC236}">
                <a16:creationId xmlns:a16="http://schemas.microsoft.com/office/drawing/2014/main" id="{948112AF-162E-EC20-F5DD-DBBF431E2903}"/>
              </a:ext>
            </a:extLst>
          </p:cNvPr>
          <p:cNvSpPr/>
          <p:nvPr/>
        </p:nvSpPr>
        <p:spPr>
          <a:xfrm>
            <a:off x="1685257" y="5354757"/>
            <a:ext cx="7324057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devez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ensuite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cliquer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chaque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onglet dans la barre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horizontale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Toutes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les sections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doivent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être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remplies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pour que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puissiez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appuyez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“Submit” avec succès. </a:t>
            </a: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Merci de ne pas </a:t>
            </a:r>
            <a:r>
              <a:rPr lang="en-US" sz="18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appuyez</a:t>
            </a: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“Submit” </a:t>
            </a:r>
            <a:r>
              <a:rPr lang="en-US" sz="18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avant</a:t>
            </a: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fin </a:t>
            </a:r>
            <a:r>
              <a:rPr lang="en-US" sz="18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réelle</a:t>
            </a: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votre</a:t>
            </a: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candidature! </a:t>
            </a:r>
            <a:endParaRPr sz="14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391</Words>
  <Application>Microsoft Office PowerPoint</Application>
  <PresentationFormat>On-screen Show (4:3)</PresentationFormat>
  <Paragraphs>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Open Sans</vt:lpstr>
      <vt:lpstr>Calibri</vt:lpstr>
      <vt:lpstr>Office Theme</vt:lpstr>
      <vt:lpstr>Guide de candidature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de candidature</dc:title>
  <dc:creator>Tatum Street</dc:creator>
  <cp:lastModifiedBy>Tyler Demers</cp:lastModifiedBy>
  <cp:revision>5</cp:revision>
  <dcterms:created xsi:type="dcterms:W3CDTF">2016-04-21T09:38:42Z</dcterms:created>
  <dcterms:modified xsi:type="dcterms:W3CDTF">2022-10-31T15:55:45Z</dcterms:modified>
</cp:coreProperties>
</file>